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4660"/>
  </p:normalViewPr>
  <p:slideViewPr>
    <p:cSldViewPr>
      <p:cViewPr varScale="1">
        <p:scale>
          <a:sx n="69" d="100"/>
          <a:sy n="69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1AC3-2001-437E-BB65-82C530DBFF6F}" type="datetimeFigureOut">
              <a:rPr lang="en-ZA" smtClean="0"/>
              <a:t>2013/11/12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3A00-75B2-4F06-B2FA-5D32FC7E5405}" type="slidenum">
              <a:rPr lang="en-ZA" smtClean="0"/>
              <a:t>‹#›</a:t>
            </a:fld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1AC3-2001-437E-BB65-82C530DBFF6F}" type="datetimeFigureOut">
              <a:rPr lang="en-ZA" smtClean="0"/>
              <a:t>2013/11/12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3A00-75B2-4F06-B2FA-5D32FC7E5405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1AC3-2001-437E-BB65-82C530DBFF6F}" type="datetimeFigureOut">
              <a:rPr lang="en-ZA" smtClean="0"/>
              <a:t>2013/11/12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3A00-75B2-4F06-B2FA-5D32FC7E5405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1AC3-2001-437E-BB65-82C530DBFF6F}" type="datetimeFigureOut">
              <a:rPr lang="en-ZA" smtClean="0"/>
              <a:t>2013/11/12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3A00-75B2-4F06-B2FA-5D32FC7E5405}" type="slidenum">
              <a:rPr lang="en-ZA" smtClean="0"/>
              <a:t>‹#›</a:t>
            </a:fld>
            <a:endParaRPr lang="en-Z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1AC3-2001-437E-BB65-82C530DBFF6F}" type="datetimeFigureOut">
              <a:rPr lang="en-ZA" smtClean="0"/>
              <a:t>2013/11/12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3A00-75B2-4F06-B2FA-5D32FC7E5405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1AC3-2001-437E-BB65-82C530DBFF6F}" type="datetimeFigureOut">
              <a:rPr lang="en-ZA" smtClean="0"/>
              <a:t>2013/11/12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3A00-75B2-4F06-B2FA-5D32FC7E5405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1AC3-2001-437E-BB65-82C530DBFF6F}" type="datetimeFigureOut">
              <a:rPr lang="en-ZA" smtClean="0"/>
              <a:t>2013/11/12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3A00-75B2-4F06-B2FA-5D32FC7E5405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1AC3-2001-437E-BB65-82C530DBFF6F}" type="datetimeFigureOut">
              <a:rPr lang="en-ZA" smtClean="0"/>
              <a:t>2013/11/12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3A00-75B2-4F06-B2FA-5D32FC7E5405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1AC3-2001-437E-BB65-82C530DBFF6F}" type="datetimeFigureOut">
              <a:rPr lang="en-ZA" smtClean="0"/>
              <a:t>2013/11/12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3A00-75B2-4F06-B2FA-5D32FC7E5405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1AC3-2001-437E-BB65-82C530DBFF6F}" type="datetimeFigureOut">
              <a:rPr lang="en-ZA" smtClean="0"/>
              <a:t>2013/11/12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3A00-75B2-4F06-B2FA-5D32FC7E5405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1AC3-2001-437E-BB65-82C530DBFF6F}" type="datetimeFigureOut">
              <a:rPr lang="en-ZA" smtClean="0"/>
              <a:t>2013/11/12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3A00-75B2-4F06-B2FA-5D32FC7E5405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1F01AC3-2001-437E-BB65-82C530DBFF6F}" type="datetimeFigureOut">
              <a:rPr lang="en-ZA" smtClean="0"/>
              <a:t>2013/11/12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D16D3A00-75B2-4F06-B2FA-5D32FC7E5405}" type="slidenum">
              <a:rPr lang="en-ZA" smtClean="0"/>
              <a:t>‹#›</a:t>
            </a:fld>
            <a:endParaRPr lang="en-Z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dagomir.ru/privorot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725144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/>
              <a:t>Подготовили:</a:t>
            </a:r>
          </a:p>
          <a:p>
            <a:r>
              <a:rPr lang="ru-RU" dirty="0" smtClean="0"/>
              <a:t>Павел Голубев</a:t>
            </a:r>
            <a:br>
              <a:rPr lang="ru-RU" dirty="0" smtClean="0"/>
            </a:br>
            <a:r>
              <a:rPr lang="ru-RU" dirty="0" smtClean="0"/>
              <a:t>Кристина </a:t>
            </a:r>
            <a:r>
              <a:rPr lang="ru-RU" dirty="0"/>
              <a:t>Чернова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en-Z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772400" cy="1470025"/>
          </a:xfrm>
        </p:spPr>
        <p:txBody>
          <a:bodyPr/>
          <a:lstStyle/>
          <a:p>
            <a:r>
              <a:rPr lang="ru-RU" dirty="0"/>
              <a:t>Г</a:t>
            </a:r>
            <a:r>
              <a:rPr lang="ru-RU" dirty="0" smtClean="0"/>
              <a:t>лобальные катаклизмы</a:t>
            </a:r>
            <a:endParaRPr lang="en-Z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28255"/>
            <a:ext cx="5112568" cy="28758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5896" y="6184695"/>
            <a:ext cx="2073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ГГУ им. </a:t>
            </a:r>
            <a:r>
              <a:rPr lang="ru-RU" b="1" dirty="0" err="1" smtClean="0"/>
              <a:t>Ф.Скорины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2013 г.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2388939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3717032"/>
            <a:ext cx="7924800" cy="4114800"/>
          </a:xfrm>
        </p:spPr>
        <p:txBody>
          <a:bodyPr/>
          <a:lstStyle/>
          <a:p>
            <a:pPr algn="ctr"/>
            <a:r>
              <a:rPr lang="ru-RU" b="1" dirty="0"/>
              <a:t>Самым сильным землетрясением за всю историю считают бедствие 1 сентября 1923 года. Интенсивность толчков составляла более 8 баллов по шкале Рихтера, пострадали крупные города страны, в том числе Токио и Иокогама: за несколько минут в руинах оказалось более 200 домов, из 40 тысяч спасающихся жителей выжило только 2. Токио практически полностью выгорел. Всего землетрясение унесло 143 тысячи жизней, оставило без жилья более 3 миллионов местного населения.</a:t>
            </a:r>
            <a:endParaRPr lang="en-ZA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3259236" cy="259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571" y="565781"/>
            <a:ext cx="3531839" cy="262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1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05064"/>
            <a:ext cx="7924800" cy="372616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Ежегодно в этот день в Токио проводятся учения, цель которых научится действовать в экстремальной ситуации и вовремя получать сигналы приближающегося бедствия.</a:t>
            </a:r>
            <a:endParaRPr lang="en-ZA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8640"/>
            <a:ext cx="4696966" cy="352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7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501008"/>
            <a:ext cx="7924800" cy="41148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Что же творится в мире? Особенно если принять в расчет совсем недавно потрясшие планету землетрясения, цунами, извержения вулканов… Версий высказывается множество: от реалистических до самых фантастических. И все же ни один ученый сейчас не может точно установить, что происходит и чего ждать в будущем. Лишь одно остается фактом – климат на планете словно сошел с ума.</a:t>
            </a:r>
            <a:endParaRPr lang="en-ZA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1" y="682454"/>
            <a:ext cx="3191084" cy="23933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13" y="683695"/>
            <a:ext cx="3745985" cy="239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6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81868" y="116632"/>
            <a:ext cx="6380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Всемирная непогода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1421" y="3573016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Arial Black" pitchFamily="34" charset="0"/>
              </a:rPr>
              <a:t>В мире продолжает нарастать глобальный климатический кризис. В то время как Россия, Европа и Северная Америка буквально плавятся от безумной жары, Чили замерзает и утопает в снегах, в Японии свирепствует тайфун, а китайские и бразильские дома разрушаются из-за колоссальной силы ливней.</a:t>
            </a:r>
            <a:endParaRPr lang="en-ZA" dirty="0"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3" y="1034603"/>
            <a:ext cx="3810001" cy="253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64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700808"/>
            <a:ext cx="7924800" cy="4114800"/>
          </a:xfrm>
        </p:spPr>
        <p:txBody>
          <a:bodyPr/>
          <a:lstStyle/>
          <a:p>
            <a:pPr algn="ctr"/>
            <a:r>
              <a:rPr lang="ru-RU" b="1" dirty="0"/>
              <a:t>После аномальной жары прошлого года многие специалисты прогнозировали, что в нынешнем с погодой будет все в порядке. Но пришло лето, а с ним вернулась не менее дикая жара. Причем в России на этот раз она затронула не только центральную часть, где температура поднялась до 33-36 °С, но также Сибирь и Дальний Восток. Даже расположенная в зоне вечной мерзлоты Якутия подобной погоды не видела уже лет 70 – отметка термометров подскакивала порой до 42 °С! Конечно же, такое пекло вызвало множество лесных пожаров – полыхали десятки тысяч гектаров тайги.</a:t>
            </a:r>
            <a:endParaRPr lang="en-Z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60648"/>
            <a:ext cx="6846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Жара возвратилась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781" y="3861048"/>
            <a:ext cx="4355976" cy="290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9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564904"/>
            <a:ext cx="7924800" cy="4114800"/>
          </a:xfrm>
        </p:spPr>
        <p:txBody>
          <a:bodyPr/>
          <a:lstStyle/>
          <a:p>
            <a:pPr algn="ctr"/>
            <a:r>
              <a:rPr lang="ru-RU" b="1" dirty="0"/>
              <a:t>Изнемогает от жары и Европа. Чрезмерно высокая температура – около 45 °С – стала причиной множества пожаров на юге Хорватии. Из охваченных огнем популярных курортов (Сплит и остров </a:t>
            </a:r>
            <a:r>
              <a:rPr lang="ru-RU" b="1" dirty="0" err="1"/>
              <a:t>Брач</a:t>
            </a:r>
            <a:r>
              <a:rPr lang="ru-RU" b="1" dirty="0"/>
              <a:t>) пришлось срочно эвакуировать сотни местных жителей и туристов. Больницы Германии, Франции, Испании переполнены жертвами обезвоживания и тепловых ударов. Даже в Великобритании, которая славится летней прохладой, и там температура воздуха достигает отметки 36 °С.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Не лучше дела и в Северной Америке.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От пекла страдают больше половины штатов США – столбики термометров держатся выше отметки 40 °С. От жары там умерло уже более 20 человек, сотни госпитализированы. Примерно такая же обстановка и в Канаде.</a:t>
            </a:r>
            <a:endParaRPr lang="en-ZA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8640"/>
            <a:ext cx="2664418" cy="234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95032" y="3573016"/>
            <a:ext cx="7924800" cy="41148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B0F0"/>
                </a:solidFill>
              </a:rPr>
              <a:t>Зато в Чили, где сейчас зима, ситуация абсолютно противоположная. В этой стране июль стал невыносимо холодным и снежным. Конечно, например, в России морозом минус 20 °С никого не удивишь. Но для чилийцев, которые привыкли к более теплым зимам, это оказалось настоящей катастрофой.</a:t>
            </a:r>
            <a:r>
              <a:rPr lang="ru-RU" b="1" dirty="0">
                <a:solidFill>
                  <a:srgbClr val="00B0F0"/>
                </a:solidFill>
              </a:rPr>
              <a:t/>
            </a:r>
            <a:br>
              <a:rPr lang="ru-RU" b="1" dirty="0">
                <a:solidFill>
                  <a:srgbClr val="00B0F0"/>
                </a:solidFill>
              </a:rPr>
            </a:br>
            <a:r>
              <a:rPr lang="ru-RU" b="1" dirty="0">
                <a:solidFill>
                  <a:srgbClr val="00B0F0"/>
                </a:solidFill>
              </a:rPr>
              <a:t>Не приспособленные к таким условиям коммунальные системы не выдержали: промерзло отопление, в домах не стало горячей воды, появились перебои с электроснабжением. Дороги завалило снегом, его слой достигает двухметровой высоты, а необходимого количества снегоуборочной техники в стране попросту нет. Восемь коммун в области </a:t>
            </a:r>
            <a:r>
              <a:rPr lang="ru-RU" b="1" dirty="0" err="1">
                <a:solidFill>
                  <a:srgbClr val="00B0F0"/>
                </a:solidFill>
              </a:rPr>
              <a:t>Араукания</a:t>
            </a:r>
            <a:r>
              <a:rPr lang="ru-RU" b="1" dirty="0">
                <a:solidFill>
                  <a:srgbClr val="00B0F0"/>
                </a:solidFill>
              </a:rPr>
              <a:t> оказались буквально отрезаны от внешнего мира, в снежную блокаду попали более 16 тысяч человек.</a:t>
            </a:r>
            <a:endParaRPr lang="en-ZA" b="1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8905" y="188640"/>
            <a:ext cx="6797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Нечилийский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холод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81" y="1107956"/>
            <a:ext cx="3281394" cy="24610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230" y="1079325"/>
            <a:ext cx="3662800" cy="245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6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581128"/>
            <a:ext cx="7924800" cy="4114800"/>
          </a:xfrm>
        </p:spPr>
        <p:txBody>
          <a:bodyPr/>
          <a:lstStyle/>
          <a:p>
            <a:pPr algn="ctr"/>
            <a:r>
              <a:rPr lang="ru-RU" b="1" dirty="0"/>
              <a:t>Возникла огромная проблема, как доставить пострадавшим гуманитарную помощь: по дорогам не проехать, а из-за нелетной погоды даже вертолеты добирались до блокированных населенных пунктов с трудом. Такой свирепой зимы в Чили не было уже около 30 лет.</a:t>
            </a:r>
            <a:endParaRPr lang="en-ZA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13950"/>
            <a:ext cx="2334768" cy="2221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84784"/>
            <a:ext cx="2592288" cy="225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1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77072"/>
            <a:ext cx="7924800" cy="4114800"/>
          </a:xfrm>
        </p:spPr>
        <p:txBody>
          <a:bodyPr/>
          <a:lstStyle/>
          <a:p>
            <a:pPr algn="ctr"/>
            <a:r>
              <a:rPr lang="ru-RU" b="1" dirty="0"/>
              <a:t>Сильные дожди и наводнения в Китае – дело привычное, но только не те, которые захлестнули страну в прошлом и этом году. В 2010-м стихия унесла жизни 4300 человек. В нынешнем уже сообщается, что более полутора тысяч пропали без вести, около трех миллионов эвакуированы. И все это при том, что минувшей весной Поднебесная пережила губительную засуху, какой не видела за последние полстолетия. Метеорологи уже тогда предупреждали, что, скорее всего, она сменится невероятной силы дождями.</a:t>
            </a:r>
            <a:endParaRPr lang="en-Z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210" y="188640"/>
            <a:ext cx="8999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Засуха и ливни в Поднебесной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16" y="1111970"/>
            <a:ext cx="4283968" cy="284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9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3789040"/>
            <a:ext cx="7924800" cy="4114800"/>
          </a:xfrm>
        </p:spPr>
        <p:txBody>
          <a:bodyPr/>
          <a:lstStyle/>
          <a:p>
            <a:pPr algn="ctr"/>
            <a:r>
              <a:rPr lang="ru-RU" b="1" dirty="0"/>
              <a:t>Заливает и Бразилию. На обычно засушливые северо-восточные районы страны вдруг обрушились неимоверно интенсивные ливни. Более 13 тысяч человек остались без крова. В Польше и Чехии проливные дожди сопровождал ураганный ветер. Реки вышли из берегов, в некоторых городах вода затопила первые этажи.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Не обошла беда и Японию – на ее территории свирепствует тайфун «</a:t>
            </a:r>
            <a:r>
              <a:rPr lang="ru-RU" b="1" dirty="0" err="1"/>
              <a:t>Маон</a:t>
            </a:r>
            <a:r>
              <a:rPr lang="ru-RU" b="1" dirty="0"/>
              <a:t>», унесший жизни несколько десятков человек.</a:t>
            </a:r>
            <a:endParaRPr lang="en-ZA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836711"/>
            <a:ext cx="4780357" cy="27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4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599" y="3356992"/>
            <a:ext cx="7924800" cy="4114800"/>
          </a:xfrm>
        </p:spPr>
        <p:txBody>
          <a:bodyPr/>
          <a:lstStyle/>
          <a:p>
            <a:pPr algn="ctr"/>
            <a:r>
              <a:rPr lang="ru-RU" dirty="0"/>
              <a:t>Ежегодно поступают новые и новые сообщения о землетрясениях со всех уголков земного шара. Кому же наиболее подвластен </a:t>
            </a:r>
            <a:r>
              <a:rPr lang="ru-RU" dirty="0">
                <a:hlinkClick r:id="rId2"/>
              </a:rPr>
              <a:t>приворот</a:t>
            </a:r>
            <a:r>
              <a:rPr lang="ru-RU" dirty="0"/>
              <a:t> и какие же страны наиболее подвержены подобной стихии?</a:t>
            </a:r>
          </a:p>
          <a:p>
            <a:pPr algn="ctr"/>
            <a:r>
              <a:rPr lang="ru-RU" dirty="0"/>
              <a:t>На первом месте – Япония. Именно страну восходящего солнца еще называют «страной землетрясений». Недра земли на Японских островах настолько активны, что в год здесь регистрируют около 1500 случаев. Причиной тому – гигантские разломы земной коры океанского дна вдоль побережья Японии. Именно плиты Сагами и </a:t>
            </a:r>
            <a:r>
              <a:rPr lang="ru-RU" dirty="0" err="1"/>
              <a:t>Суруга</a:t>
            </a:r>
            <a:r>
              <a:rPr lang="ru-RU" dirty="0"/>
              <a:t> становились эпицентрами землетрясений во все времена, в двадцатом веке 1923 и 1944 года.</a:t>
            </a:r>
          </a:p>
          <a:p>
            <a:endParaRPr lang="en-Z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1439" y="116632"/>
            <a:ext cx="8541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землетрясения в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японии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36777"/>
            <a:ext cx="2619375" cy="1743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88638"/>
            <a:ext cx="2667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5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9AABED-748B-4216-8548-FA0BF9604BBB}"/>
</file>

<file path=customXml/itemProps2.xml><?xml version="1.0" encoding="utf-8"?>
<ds:datastoreItem xmlns:ds="http://schemas.openxmlformats.org/officeDocument/2006/customXml" ds:itemID="{BDB03EED-79A6-45A2-A71A-905BABCEE0AB}"/>
</file>

<file path=customXml/itemProps3.xml><?xml version="1.0" encoding="utf-8"?>
<ds:datastoreItem xmlns:ds="http://schemas.openxmlformats.org/officeDocument/2006/customXml" ds:itemID="{27EF7A0E-BB8A-4A41-BD94-947B0BD9D864}"/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82</TotalTime>
  <Words>658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Горизонт</vt:lpstr>
      <vt:lpstr>Глобальные катаклизмы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RePack, Sanbuild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Глобальные катаклизмы</dc:title>
  <dc:creator>Павел</dc:creator>
  <cp:lastModifiedBy>Павел</cp:lastModifiedBy>
  <cp:revision>8</cp:revision>
  <dcterms:created xsi:type="dcterms:W3CDTF">2013-11-12T13:48:16Z</dcterms:created>
  <dcterms:modified xsi:type="dcterms:W3CDTF">2013-11-12T15:11:14Z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